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u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021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57224" y="857232"/>
            <a:ext cx="75009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nuestro Padre Dios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Alabe nuestra voz: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a El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 nos amó, que 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Hijo que murió,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quien espero yo;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a El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5" name="4 Imagen" descr="d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502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28662" y="928670"/>
            <a:ext cx="72866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nuestro 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Salvador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Demos con fe loor;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a El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sangre derramó,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ella nos lavó,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cielo nos abrió;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a El.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286520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u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021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57224" y="857232"/>
            <a:ext cx="75009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 de Dios,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Elevo a Ti mi voz: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a </a:t>
            </a: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Ti.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celestial fulgor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Revélame el amor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Cristo mi Señor;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a </a:t>
            </a: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Ti.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5" name="4 Imagen" descr="d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7502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28662" y="928670"/>
            <a:ext cx="72866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gozo y con amor,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Cantemos con fervor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trino Dios.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 en la eternidad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Santa Trinidad;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cesar alabad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trino Dios.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286520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4</cp:revision>
  <dcterms:created xsi:type="dcterms:W3CDTF">2010-06-23T12:25:12Z</dcterms:created>
  <dcterms:modified xsi:type="dcterms:W3CDTF">2010-10-13T14:35:42Z</dcterms:modified>
</cp:coreProperties>
</file>