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13/10/2010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13/10/2010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13/10/2010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13/10/2010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13/10/2010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13/10/2010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13/10/2010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13/10/2010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13/10/2010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13/10/2010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13/10/2010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6CE12-C733-4F1F-8B79-CFD6D02D346E}" type="datetimeFigureOut">
              <a:rPr lang="es-ES" smtClean="0"/>
              <a:pPr/>
              <a:t>13/10/2010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un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75021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www.iglesiaciudadmeridiana.org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857224" y="857232"/>
            <a:ext cx="750099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nuestro Padre Dios</a:t>
            </a:r>
            <a:b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Alabe nuestra voz:</a:t>
            </a:r>
            <a:b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Gloria a El</a:t>
            </a:r>
            <a:b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 nos amó, que </a:t>
            </a:r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</a:t>
            </a:r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 Hijo que murió,</a:t>
            </a:r>
            <a:b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quien espero yo;</a:t>
            </a:r>
            <a:b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Gloria a El</a:t>
            </a:r>
            <a:endParaRPr lang="es-E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www.iglesiaciudadmeridiana.org</a:t>
            </a:r>
            <a:endParaRPr lang="es-ES" dirty="0"/>
          </a:p>
        </p:txBody>
      </p:sp>
      <p:pic>
        <p:nvPicPr>
          <p:cNvPr id="5" name="4 Imagen" descr="do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7502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928662" y="928670"/>
            <a:ext cx="728667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nuestro </a:t>
            </a:r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Salvador</a:t>
            </a:r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Demos con fe loor;</a:t>
            </a:r>
            <a:b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Gloria a El</a:t>
            </a:r>
            <a:b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 sangre derramó,</a:t>
            </a:r>
            <a:b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ella nos lavó,</a:t>
            </a:r>
            <a:b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el cielo nos abrió;</a:t>
            </a:r>
            <a:b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Gloria a El.</a:t>
            </a:r>
            <a:endParaRPr lang="es-E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0" y="6286520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www.iglesiaciudadmeridiana.org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un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75021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www.iglesiaciudadmeridiana.org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857224" y="857232"/>
            <a:ext cx="750099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Espíritu de Dios,</a:t>
            </a:r>
            <a:b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Elevo a Ti mi voz:</a:t>
            </a:r>
            <a:b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Gloria a </a:t>
            </a:r>
            <a:r>
              <a:rPr lang="es-ES" sz="4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Ti.</a:t>
            </a:r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celestial fulgor</a:t>
            </a:r>
            <a:b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Revélame el amor</a:t>
            </a:r>
            <a:b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Cristo mi Señor;</a:t>
            </a:r>
            <a:b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Gloria a </a:t>
            </a:r>
            <a:r>
              <a:rPr lang="es-ES" sz="4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Ti.</a:t>
            </a:r>
            <a:endParaRPr lang="es-E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www.iglesiaciudadmeridiana.org</a:t>
            </a:r>
            <a:endParaRPr lang="es-ES" dirty="0"/>
          </a:p>
        </p:txBody>
      </p:sp>
      <p:pic>
        <p:nvPicPr>
          <p:cNvPr id="5" name="4 Imagen" descr="do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7502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928662" y="928670"/>
            <a:ext cx="728667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gozo y con amor,</a:t>
            </a:r>
            <a:b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Cantemos con fervor</a:t>
            </a:r>
            <a:b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 trino Dios.</a:t>
            </a:r>
            <a:b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Mora en la eternidad</a:t>
            </a:r>
            <a:b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Santa Trinidad;</a:t>
            </a:r>
            <a:b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 cesar alabad</a:t>
            </a:r>
            <a:b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 trino Dios.</a:t>
            </a:r>
            <a:endParaRPr lang="es-E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0" y="6286520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www.iglesiaciudadmeridiana.org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23</Words>
  <Application>Microsoft Office PowerPoint</Application>
  <PresentationFormat>Presentación en pantalla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María</dc:creator>
  <cp:lastModifiedBy>María</cp:lastModifiedBy>
  <cp:revision>4</cp:revision>
  <dcterms:created xsi:type="dcterms:W3CDTF">2010-06-23T12:25:12Z</dcterms:created>
  <dcterms:modified xsi:type="dcterms:W3CDTF">2010-10-13T14:35:42Z</dcterms:modified>
</cp:coreProperties>
</file>